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"/>
  </p:notesMasterIdLst>
  <p:sldIdLst>
    <p:sldId id="256" r:id="rId5"/>
    <p:sldId id="270" r:id="rId6"/>
    <p:sldId id="25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51"/>
    <a:srgbClr val="003E52"/>
    <a:srgbClr val="244A9F"/>
    <a:srgbClr val="7A5F36"/>
    <a:srgbClr val="CB9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6"/>
    <p:restoredTop sz="94422"/>
  </p:normalViewPr>
  <p:slideViewPr>
    <p:cSldViewPr snapToGrid="0" snapToObjects="1">
      <p:cViewPr varScale="1">
        <p:scale>
          <a:sx n="34" d="100"/>
          <a:sy n="34" d="100"/>
        </p:scale>
        <p:origin x="4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isvil, Alexander V" userId="43db08af-f909-4a21-bd57-9caa63547336" providerId="ADAL" clId="{E9AD1344-70E0-4F08-B6B1-F69169CB0250}"/>
    <pc:docChg chg="undo custSel modSld">
      <pc:chgData name="Vaisvil, Alexander V" userId="43db08af-f909-4a21-bd57-9caa63547336" providerId="ADAL" clId="{E9AD1344-70E0-4F08-B6B1-F69169CB0250}" dt="2024-04-30T20:39:45.461" v="33"/>
      <pc:docMkLst>
        <pc:docMk/>
      </pc:docMkLst>
      <pc:sldChg chg="modSp mod">
        <pc:chgData name="Vaisvil, Alexander V" userId="43db08af-f909-4a21-bd57-9caa63547336" providerId="ADAL" clId="{E9AD1344-70E0-4F08-B6B1-F69169CB0250}" dt="2024-04-30T20:39:45.461" v="33"/>
        <pc:sldMkLst>
          <pc:docMk/>
          <pc:sldMk cId="585540756" sldId="256"/>
        </pc:sldMkLst>
        <pc:spChg chg="mod">
          <ac:chgData name="Vaisvil, Alexander V" userId="43db08af-f909-4a21-bd57-9caa63547336" providerId="ADAL" clId="{E9AD1344-70E0-4F08-B6B1-F69169CB0250}" dt="2024-04-30T20:39:45.461" v="33"/>
          <ac:spMkLst>
            <pc:docMk/>
            <pc:sldMk cId="585540756" sldId="256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19A9F-38AC-6D41-A3AB-063BEB6D85DE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D3B3B-75AC-574E-A42F-AEFC8DAF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92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D3B3B-75AC-574E-A42F-AEFC8DAFA0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64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ver Dam 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5472" y="6400799"/>
            <a:ext cx="2743200" cy="365125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fld id="{A1D9053B-8DB2-EA4A-A9CF-0F8FB54823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125E9D-4D35-7747-8ADA-CA687A74F2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8175" y="1544013"/>
            <a:ext cx="9144000" cy="2387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l">
              <a:defRPr sz="6000" b="1" i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No more than two lines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E2FBE1-ED95-4A48-A122-EEC20C170C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8175" y="4023688"/>
            <a:ext cx="9144000" cy="16557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l">
              <a:buNone/>
              <a:defRPr sz="3200" b="1" i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  <a:br>
              <a:rPr lang="en-US" dirty="0"/>
            </a:br>
            <a:r>
              <a:rPr lang="en-US" dirty="0"/>
              <a:t>No more than two lines</a:t>
            </a:r>
          </a:p>
        </p:txBody>
      </p:sp>
      <p:pic>
        <p:nvPicPr>
          <p:cNvPr id="3" name="Picture 2" descr="Reclamation logo with shield that shows a dam with water flowing over it.">
            <a:extLst>
              <a:ext uri="{FF2B5EF4-FFF2-40B4-BE49-F238E27FC236}">
                <a16:creationId xmlns:a16="http://schemas.microsoft.com/office/drawing/2014/main" id="{A3BB3A5E-B05F-A242-AC2B-AF1935FC31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888" y="246888"/>
            <a:ext cx="3657600" cy="119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6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edi Reservoir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518" y="6400800"/>
            <a:ext cx="2743200" cy="365125"/>
          </a:xfr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fld id="{A1D9053B-8DB2-EA4A-A9CF-0F8FB54823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B7B7D0-879D-374E-A7E4-3ED454D490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8175" y="1544013"/>
            <a:ext cx="9144000" cy="2387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l">
              <a:defRPr sz="6000" b="1" i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No more than two lines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8AE7656-E318-B746-8E3C-1A175B203D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8175" y="4023688"/>
            <a:ext cx="9144000" cy="16557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l">
              <a:buNone/>
              <a:defRPr sz="3200" b="1" i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  <a:br>
              <a:rPr lang="en-US" dirty="0"/>
            </a:br>
            <a:r>
              <a:rPr lang="en-US" dirty="0"/>
              <a:t>No more than two lines</a:t>
            </a:r>
          </a:p>
        </p:txBody>
      </p:sp>
      <p:pic>
        <p:nvPicPr>
          <p:cNvPr id="9" name="Picture 8" descr="Reclamation logo with shield that shows a dam with water flowing over it.">
            <a:extLst>
              <a:ext uri="{FF2B5EF4-FFF2-40B4-BE49-F238E27FC236}">
                <a16:creationId xmlns:a16="http://schemas.microsoft.com/office/drawing/2014/main" id="{1E914312-A458-7146-82CB-6211D14DCE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888" y="246888"/>
            <a:ext cx="3657600" cy="116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75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ckee River 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518" y="6400800"/>
            <a:ext cx="2743200" cy="365125"/>
          </a:xfr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fld id="{A1D9053B-8DB2-EA4A-A9CF-0F8FB54823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956179-10B6-D343-9592-127F31DD41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8175" y="1544013"/>
            <a:ext cx="9144000" cy="2387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l">
              <a:defRPr sz="6000" b="1" i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No more than two lines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A07F594-4306-0F42-895A-C4C718D65D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8175" y="4023688"/>
            <a:ext cx="9144000" cy="16557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l">
              <a:buNone/>
              <a:defRPr sz="3200" b="1" i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  <a:br>
              <a:rPr lang="en-US" dirty="0"/>
            </a:br>
            <a:r>
              <a:rPr lang="en-US" dirty="0"/>
              <a:t>No more than two lines</a:t>
            </a:r>
          </a:p>
        </p:txBody>
      </p:sp>
      <p:pic>
        <p:nvPicPr>
          <p:cNvPr id="7" name="Picture 6" descr="Reclamation logo with shield that shows a dam with water flowing over it.">
            <a:extLst>
              <a:ext uri="{FF2B5EF4-FFF2-40B4-BE49-F238E27FC236}">
                <a16:creationId xmlns:a16="http://schemas.microsoft.com/office/drawing/2014/main" id="{BDCFF41C-476E-B94B-92CE-59108B74D1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888" y="246888"/>
            <a:ext cx="3657600" cy="119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82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fting 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518" y="6400800"/>
            <a:ext cx="2743200" cy="365125"/>
          </a:xfrm>
        </p:spPr>
        <p:txBody>
          <a:bodyPr/>
          <a:lstStyle>
            <a:lvl1pPr algn="l">
              <a:defRPr b="1" i="0">
                <a:solidFill>
                  <a:srgbClr val="003E5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fld id="{A1D9053B-8DB2-EA4A-A9CF-0F8FB54823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50674D-E10E-9547-8E97-9764DEE265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8175" y="1544013"/>
            <a:ext cx="9144000" cy="2387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l">
              <a:defRPr sz="6000" b="1" i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No more than two lines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E5B67A1-0D79-9340-AD59-829740133C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8175" y="4023688"/>
            <a:ext cx="9144000" cy="16557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l">
              <a:buNone/>
              <a:defRPr sz="3200" b="1" i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  <a:br>
              <a:rPr lang="en-US" dirty="0"/>
            </a:br>
            <a:r>
              <a:rPr lang="en-US" dirty="0"/>
              <a:t>No more than two lines</a:t>
            </a:r>
          </a:p>
          <a:p>
            <a:endParaRPr lang="en-US" dirty="0"/>
          </a:p>
        </p:txBody>
      </p:sp>
      <p:pic>
        <p:nvPicPr>
          <p:cNvPr id="7" name="Picture 6" descr="Reclamation logo with shield that shows a dam with water flowing over it.">
            <a:extLst>
              <a:ext uri="{FF2B5EF4-FFF2-40B4-BE49-F238E27FC236}">
                <a16:creationId xmlns:a16="http://schemas.microsoft.com/office/drawing/2014/main" id="{F36C494F-E6B5-034C-AF80-8F9C97343F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888" y="246888"/>
            <a:ext cx="3657600" cy="119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25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 Title Slide ba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CEFC0C2-A130-9146-A779-7D2BF5FF56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8175" y="1552678"/>
            <a:ext cx="9144000" cy="2387600"/>
          </a:xfrm>
          <a:effectLst/>
        </p:spPr>
        <p:txBody>
          <a:bodyPr anchor="b"/>
          <a:lstStyle>
            <a:lvl1pPr algn="l">
              <a:defRPr sz="6000" b="1" i="0">
                <a:solidFill>
                  <a:schemeClr val="bg1"/>
                </a:solidFill>
                <a:effectLst/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No more than two lines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2F25F8E-0532-8E47-9BD2-6B61DE319C7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8175" y="4032353"/>
            <a:ext cx="9144000" cy="1655762"/>
          </a:xfrm>
          <a:effectLst/>
        </p:spPr>
        <p:txBody>
          <a:bodyPr>
            <a:noAutofit/>
          </a:bodyPr>
          <a:lstStyle>
            <a:lvl1pPr marL="0" indent="0" algn="l">
              <a:buNone/>
              <a:defRPr sz="3200" b="1" i="0" baseline="0">
                <a:solidFill>
                  <a:schemeClr val="bg1"/>
                </a:solidFill>
                <a:effectLst/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  <a:br>
              <a:rPr lang="en-US" dirty="0"/>
            </a:br>
            <a:r>
              <a:rPr lang="en-US" dirty="0"/>
              <a:t>No more than two lines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FD2C275-E6B8-6B41-B0DA-05842798C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" y="6400799"/>
            <a:ext cx="2743200" cy="365125"/>
          </a:xfrm>
          <a:effectLst/>
        </p:spPr>
        <p:txBody>
          <a:bodyPr/>
          <a:lstStyle>
            <a:lvl1pPr algn="l">
              <a:defRPr b="1" i="0">
                <a:solidFill>
                  <a:schemeClr val="bg1"/>
                </a:solidFill>
                <a:effectLst/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fld id="{A1D9053B-8DB2-EA4A-A9CF-0F8FB54823A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Reclamation logo with shield that shows a dam with water flowing over it.">
            <a:extLst>
              <a:ext uri="{FF2B5EF4-FFF2-40B4-BE49-F238E27FC236}">
                <a16:creationId xmlns:a16="http://schemas.microsoft.com/office/drawing/2014/main" id="{AB8C3517-FFE3-3543-BB90-1F6AD78940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6888" y="246888"/>
            <a:ext cx="3657600" cy="119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8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4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9053B-8DB2-EA4A-A9CF-0F8FB54823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E2D4421-BDC1-9448-B04B-80F85F1535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865313"/>
            <a:ext cx="11704638" cy="43525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C13557E3-763B-2D46-9C1F-5A368FC414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09960" y="5623560"/>
            <a:ext cx="914400" cy="106070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5468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65125"/>
            <a:ext cx="56769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825625"/>
            <a:ext cx="56769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177" y="6400799"/>
            <a:ext cx="2743200" cy="365125"/>
          </a:xfrm>
        </p:spPr>
        <p:txBody>
          <a:bodyPr/>
          <a:lstStyle/>
          <a:p>
            <a:fld id="{A1D9053B-8DB2-EA4A-A9CF-0F8FB54823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501491BB-D27B-264B-9337-84AF72A469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9800" y="0"/>
            <a:ext cx="61722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123B0EA1-A28D-E849-9383-F205B2489E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09960" y="5623560"/>
            <a:ext cx="914400" cy="106070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5593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43840" y="1282700"/>
            <a:ext cx="11704320" cy="2232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28600" y="365126"/>
            <a:ext cx="11704320" cy="763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9053B-8DB2-EA4A-A9CF-0F8FB5482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FFEE9EB-2945-1B40-89F4-D68ED17AD6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657600"/>
            <a:ext cx="12188952" cy="32918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6B7852-FFEE-0F4F-9002-C30F4FCCE0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09960" y="5623560"/>
            <a:ext cx="914400" cy="106070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65125"/>
            <a:ext cx="1170432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28600" y="1813717"/>
            <a:ext cx="580644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9053B-8DB2-EA4A-A9CF-0F8FB54823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B6B359-A459-1740-872E-0537B808B4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26480" y="1810512"/>
            <a:ext cx="580644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FD1EA373-C867-6548-A97D-E59770BBF3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09960" y="5623560"/>
            <a:ext cx="914400" cy="106070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057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9053B-8DB2-EA4A-A9CF-0F8FB54823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5C4DDA6-71FB-5045-861E-E0C00F239A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09960" y="5623560"/>
            <a:ext cx="914400" cy="106070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9490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9053B-8DB2-EA4A-A9CF-0F8FB54823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0B01C1C8-21B6-3E48-9C6F-20A029DC7A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09960" y="5623560"/>
            <a:ext cx="914400" cy="106070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4078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en Canyon Title Slide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27" y="6400799"/>
            <a:ext cx="2743200" cy="365125"/>
          </a:xfr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fld id="{A1D9053B-8DB2-EA4A-A9CF-0F8FB54823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271684-AFEB-3C4E-B24C-66AB0D665A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8175" y="1544013"/>
            <a:ext cx="9144000" cy="2387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l">
              <a:defRPr sz="6000" b="1" i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No more than two lines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9AE1B03-E323-BC4C-B8FB-529E31BA0A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8175" y="4023688"/>
            <a:ext cx="9144000" cy="16557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l">
              <a:buNone/>
              <a:defRPr sz="3200" b="1" i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  <a:br>
              <a:rPr lang="en-US" dirty="0"/>
            </a:br>
            <a:r>
              <a:rPr lang="en-US" dirty="0"/>
              <a:t>No more than two lines</a:t>
            </a:r>
          </a:p>
          <a:p>
            <a:endParaRPr lang="en-US" dirty="0"/>
          </a:p>
        </p:txBody>
      </p:sp>
      <p:pic>
        <p:nvPicPr>
          <p:cNvPr id="7" name="Picture 6" descr="Reclamation logo with shield that shows a dam with water flowing over it.">
            <a:extLst>
              <a:ext uri="{FF2B5EF4-FFF2-40B4-BE49-F238E27FC236}">
                <a16:creationId xmlns:a16="http://schemas.microsoft.com/office/drawing/2014/main" id="{62793A3D-1EF4-1A48-8A60-D4CA51FB41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888" y="246888"/>
            <a:ext cx="3657600" cy="119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205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9053B-8DB2-EA4A-A9CF-0F8FB54823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2CCEA52E-3038-0944-B914-C2B0BE05B9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65776" y="0"/>
            <a:ext cx="7123176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1C3B46A9-DB2C-B24A-8AEF-1099168EED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09960" y="5623560"/>
            <a:ext cx="914400" cy="106070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92880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1D9053B-8DB2-EA4A-A9CF-0F8FB54823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D425A3-2A5C-5240-9A70-92CB57C5ED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8600" y="216766"/>
            <a:ext cx="9144000" cy="1994419"/>
          </a:xfrm>
          <a:effectLst/>
        </p:spPr>
        <p:txBody>
          <a:bodyPr>
            <a:noAutofit/>
          </a:bodyPr>
          <a:lstStyle>
            <a:lvl1pPr marL="0" indent="0" algn="l">
              <a:buNone/>
              <a:defRPr sz="3200" b="1" i="0" baseline="0">
                <a:solidFill>
                  <a:schemeClr val="bg1"/>
                </a:solidFill>
                <a:effectLst/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Contact Information Goes Here</a:t>
            </a:r>
            <a:br>
              <a:rPr lang="en-US" dirty="0"/>
            </a:br>
            <a:r>
              <a:rPr lang="en-US" dirty="0"/>
              <a:t>No more than four lines</a:t>
            </a:r>
          </a:p>
          <a:p>
            <a:endParaRPr lang="en-US" dirty="0"/>
          </a:p>
        </p:txBody>
      </p:sp>
      <p:pic>
        <p:nvPicPr>
          <p:cNvPr id="3" name="Picture 2" descr="Reclamation logo with shield that shows a dam with water flowing over it.">
            <a:extLst>
              <a:ext uri="{FF2B5EF4-FFF2-40B4-BE49-F238E27FC236}">
                <a16:creationId xmlns:a16="http://schemas.microsoft.com/office/drawing/2014/main" id="{532057ED-70A3-BF4B-81E0-AAF7E69C7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409" y="5151483"/>
            <a:ext cx="3337560" cy="10948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 Coulee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518" y="6400799"/>
            <a:ext cx="2743200" cy="365125"/>
          </a:xfr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fld id="{A1D9053B-8DB2-EA4A-A9CF-0F8FB54823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E44A16-C447-684C-9061-11E02701A7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8175" y="1544013"/>
            <a:ext cx="9144000" cy="2387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l">
              <a:defRPr sz="6000" b="1" i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No more than two lines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B7C8E9E-3391-8042-A6AD-6A475775E0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8175" y="4023688"/>
            <a:ext cx="9144000" cy="16557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l">
              <a:buNone/>
              <a:defRPr sz="3200" b="1" i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  <a:br>
              <a:rPr lang="en-US" dirty="0"/>
            </a:br>
            <a:r>
              <a:rPr lang="en-US" dirty="0"/>
              <a:t>No more than two lines</a:t>
            </a:r>
          </a:p>
        </p:txBody>
      </p:sp>
      <p:pic>
        <p:nvPicPr>
          <p:cNvPr id="3" name="Picture 2" descr="Reclamation logo with shield that shows a dam with water flowing over it.">
            <a:extLst>
              <a:ext uri="{FF2B5EF4-FFF2-40B4-BE49-F238E27FC236}">
                <a16:creationId xmlns:a16="http://schemas.microsoft.com/office/drawing/2014/main" id="{049E3112-45B5-DB4A-9375-4430CC1D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888" y="118872"/>
            <a:ext cx="3657600" cy="116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71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 userDrawn="1">
          <p15:clr>
            <a:srgbClr val="FBAE40"/>
          </p15:clr>
        </p15:guide>
        <p15:guide id="2" pos="14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Shasta Dam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5082" y="6400800"/>
            <a:ext cx="2743200" cy="365125"/>
          </a:xfr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fld id="{A1D9053B-8DB2-EA4A-A9CF-0F8FB54823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ECC618-E7BB-764C-8FEA-AEF3A9EA50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8175" y="1544013"/>
            <a:ext cx="9144000" cy="2387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l">
              <a:defRPr sz="6000" b="1" i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No more than two lines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0B0A8CA-98B3-6744-A45F-4BC538E8163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8175" y="4023688"/>
            <a:ext cx="9144000" cy="16557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l">
              <a:buNone/>
              <a:defRPr sz="3200" b="1" i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  <a:br>
              <a:rPr lang="en-US" dirty="0"/>
            </a:br>
            <a:r>
              <a:rPr lang="en-US" dirty="0"/>
              <a:t>No more than two lines</a:t>
            </a:r>
          </a:p>
          <a:p>
            <a:endParaRPr lang="en-US" dirty="0"/>
          </a:p>
        </p:txBody>
      </p:sp>
      <p:pic>
        <p:nvPicPr>
          <p:cNvPr id="8" name="Picture 7" descr="Reclamation logo with shield that shows a dam with water flowing over it.">
            <a:extLst>
              <a:ext uri="{FF2B5EF4-FFF2-40B4-BE49-F238E27FC236}">
                <a16:creationId xmlns:a16="http://schemas.microsoft.com/office/drawing/2014/main" id="{A8EA8774-5D4F-324D-B42F-554E1A5E9F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888" y="118872"/>
            <a:ext cx="3657600" cy="116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01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ker Dam 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518" y="6400799"/>
            <a:ext cx="2743200" cy="365125"/>
          </a:xfr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fld id="{A1D9053B-8DB2-EA4A-A9CF-0F8FB54823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558989-C3C3-4A42-8719-949625AE44B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8175" y="1544013"/>
            <a:ext cx="9144000" cy="2387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l">
              <a:defRPr sz="6000" b="1" i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No more than two lines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D954233-3947-A447-ADA9-B864A2B747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8175" y="4023688"/>
            <a:ext cx="9144000" cy="16557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l">
              <a:buNone/>
              <a:defRPr sz="3200" b="1" i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  <a:br>
              <a:rPr lang="en-US" dirty="0"/>
            </a:br>
            <a:r>
              <a:rPr lang="en-US" dirty="0"/>
              <a:t>No more than two lines</a:t>
            </a:r>
          </a:p>
          <a:p>
            <a:endParaRPr lang="en-US" dirty="0"/>
          </a:p>
        </p:txBody>
      </p:sp>
      <p:pic>
        <p:nvPicPr>
          <p:cNvPr id="9" name="Picture 8" descr="Reclamation logo with shield that shows a dam with water flowing over it.">
            <a:extLst>
              <a:ext uri="{FF2B5EF4-FFF2-40B4-BE49-F238E27FC236}">
                <a16:creationId xmlns:a16="http://schemas.microsoft.com/office/drawing/2014/main" id="{3D68C434-5431-6945-8DE0-205747471A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888" y="246888"/>
            <a:ext cx="3657600" cy="119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15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4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iant Dam 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518" y="6400799"/>
            <a:ext cx="2743200" cy="365125"/>
          </a:xfr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fld id="{A1D9053B-8DB2-EA4A-A9CF-0F8FB54823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541AF7-6382-4E4B-BE8F-205E37002D1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8175" y="1544013"/>
            <a:ext cx="9144000" cy="2387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l">
              <a:defRPr sz="6000" b="1" i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No more than two lines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196468A-A65E-1B4E-AB77-DCBC8570C2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8175" y="4023688"/>
            <a:ext cx="9144000" cy="16557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l">
              <a:buNone/>
              <a:defRPr sz="3200" b="1" i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  <a:br>
              <a:rPr lang="en-US" dirty="0"/>
            </a:br>
            <a:r>
              <a:rPr lang="en-US" dirty="0"/>
              <a:t>No more than two lines</a:t>
            </a:r>
          </a:p>
          <a:p>
            <a:endParaRPr lang="en-US" dirty="0"/>
          </a:p>
        </p:txBody>
      </p:sp>
      <p:pic>
        <p:nvPicPr>
          <p:cNvPr id="9" name="Picture 8" descr="Reclamation logo with shield that shows a dam with water flowing over it.">
            <a:extLst>
              <a:ext uri="{FF2B5EF4-FFF2-40B4-BE49-F238E27FC236}">
                <a16:creationId xmlns:a16="http://schemas.microsoft.com/office/drawing/2014/main" id="{76EBF2C2-2618-2C48-8472-4F8B34DE99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888" y="246888"/>
            <a:ext cx="3657600" cy="119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89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al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27" y="6400799"/>
            <a:ext cx="2743200" cy="365125"/>
          </a:xfr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fld id="{A1D9053B-8DB2-EA4A-A9CF-0F8FB54823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992ED3-6486-3F44-8241-DDD3830323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8175" y="1544013"/>
            <a:ext cx="9144000" cy="2387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l">
              <a:defRPr sz="6000" b="1" i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No more than two lines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0D132B6-583F-954B-A61C-A25D49DF58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8175" y="4023688"/>
            <a:ext cx="9144000" cy="16557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l">
              <a:buNone/>
              <a:defRPr sz="3200" b="1" i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  <a:br>
              <a:rPr lang="en-US" dirty="0"/>
            </a:br>
            <a:r>
              <a:rPr lang="en-US" dirty="0"/>
              <a:t>No more than two lines</a:t>
            </a:r>
          </a:p>
        </p:txBody>
      </p:sp>
      <p:pic>
        <p:nvPicPr>
          <p:cNvPr id="8" name="Picture 7" descr="Reclamation logo with shield that shows a dam with water flowing over it.">
            <a:extLst>
              <a:ext uri="{FF2B5EF4-FFF2-40B4-BE49-F238E27FC236}">
                <a16:creationId xmlns:a16="http://schemas.microsoft.com/office/drawing/2014/main" id="{E884F529-72E9-1A4F-AC9D-2FAB44063B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888" y="116258"/>
            <a:ext cx="3657600" cy="116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98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werline 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8175" y="1544013"/>
            <a:ext cx="9144000" cy="2387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l">
              <a:defRPr sz="6000" b="1" i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No more than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8175" y="4023688"/>
            <a:ext cx="9144000" cy="16557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l">
              <a:buNone/>
              <a:defRPr sz="3200" b="1" i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  <a:br>
              <a:rPr lang="en-US" dirty="0"/>
            </a:br>
            <a:r>
              <a:rPr lang="en-US" dirty="0"/>
              <a:t>No more than two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518" y="6400799"/>
            <a:ext cx="2743200" cy="365125"/>
          </a:xfr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fld id="{A1D9053B-8DB2-EA4A-A9CF-0F8FB54823A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Reclamation logo with shield that shows a dam with water flowing over it.">
            <a:extLst>
              <a:ext uri="{FF2B5EF4-FFF2-40B4-BE49-F238E27FC236}">
                <a16:creationId xmlns:a16="http://schemas.microsoft.com/office/drawing/2014/main" id="{BFEF4601-7FC8-1C4E-95F1-E89AB323DF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888" y="246888"/>
            <a:ext cx="3657600" cy="119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54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 userDrawn="1">
          <p15:clr>
            <a:srgbClr val="FBAE40"/>
          </p15:clr>
        </p15:guide>
        <p15:guide id="2" pos="14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ydropower Generation Title Slide"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518" y="6400799"/>
            <a:ext cx="2743200" cy="365125"/>
          </a:xfr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fld id="{A1D9053B-8DB2-EA4A-A9CF-0F8FB54823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0E6C8A-89DB-1747-B47D-DD150185AD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8175" y="1544013"/>
            <a:ext cx="9144000" cy="2387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l">
              <a:defRPr sz="6000" b="1" i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No more than two lines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85A008C-26E4-E547-9FC4-A81234CDB78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8175" y="4023688"/>
            <a:ext cx="9144000" cy="16557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l">
              <a:buNone/>
              <a:defRPr sz="3200" b="1" i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  <a:br>
              <a:rPr lang="en-US" dirty="0"/>
            </a:br>
            <a:r>
              <a:rPr lang="en-US" dirty="0"/>
              <a:t>No more than two lines</a:t>
            </a:r>
          </a:p>
        </p:txBody>
      </p:sp>
      <p:pic>
        <p:nvPicPr>
          <p:cNvPr id="7" name="Picture 6" descr="Reclamation logo with shield that shows a dam with water flowing over it.">
            <a:extLst>
              <a:ext uri="{FF2B5EF4-FFF2-40B4-BE49-F238E27FC236}">
                <a16:creationId xmlns:a16="http://schemas.microsoft.com/office/drawing/2014/main" id="{52A215C6-52EA-E344-BCF1-A5FC913473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888" y="246888"/>
            <a:ext cx="3657600" cy="119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6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365125"/>
            <a:ext cx="117043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825625"/>
            <a:ext cx="117043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008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bg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0409" y="63946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bg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fld id="{A1D9053B-8DB2-EA4A-A9CF-0F8FB5482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138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49" r:id="rId13"/>
    <p:sldLayoutId id="2147483650" r:id="rId14"/>
    <p:sldLayoutId id="2147483652" r:id="rId15"/>
    <p:sldLayoutId id="2147483669" r:id="rId16"/>
    <p:sldLayoutId id="2147483653" r:id="rId17"/>
    <p:sldLayoutId id="2147483654" r:id="rId18"/>
    <p:sldLayoutId id="2147483655" r:id="rId19"/>
    <p:sldLayoutId id="2147483657" r:id="rId20"/>
    <p:sldLayoutId id="2147483670" r:id="rId2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1" i="0" kern="1200">
          <a:solidFill>
            <a:schemeClr val="bg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1" i="0" kern="1200">
          <a:solidFill>
            <a:schemeClr val="bg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1" i="0" kern="1200">
          <a:solidFill>
            <a:schemeClr val="bg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1" i="0" kern="1200">
          <a:solidFill>
            <a:schemeClr val="bg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1" i="0" kern="1200">
          <a:solidFill>
            <a:schemeClr val="bg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effectLst/>
        </p:spPr>
        <p:txBody>
          <a:bodyPr/>
          <a:lstStyle/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No more than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en-US" sz="3200" dirty="0"/>
              <a:t>Subtitle goes here</a:t>
            </a:r>
          </a:p>
          <a:p>
            <a:r>
              <a:rPr lang="en-US" sz="3200" dirty="0"/>
              <a:t>No more than two lines</a:t>
            </a:r>
          </a:p>
        </p:txBody>
      </p:sp>
    </p:spTree>
    <p:extLst>
      <p:ext uri="{BB962C8B-B14F-4D97-AF65-F5344CB8AC3E}">
        <p14:creationId xmlns:p14="http://schemas.microsoft.com/office/powerpoint/2010/main" val="585540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C8776AD2-DE99-054F-90AA-C445003C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C49A113-7C26-EA48-957C-AAA0A91FD5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795099F-BC3C-3D41-B2F9-78CAB9FF1E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74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154AF925-444F-2D40-980F-9456795492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82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 white" id="{5B01CB95-E967-0C4E-BB61-92E0A8DDC530}" vid="{E52EC274-00E1-074E-B9C7-D32580BC5D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901056AEDAA47B3FE45DEED4A7F80" ma:contentTypeVersion="11" ma:contentTypeDescription="Create a new document." ma:contentTypeScope="" ma:versionID="97128290671f6ba2ba404ea854b5e6de">
  <xsd:schema xmlns:xsd="http://www.w3.org/2001/XMLSchema" xmlns:xs="http://www.w3.org/2001/XMLSchema" xmlns:p="http://schemas.microsoft.com/office/2006/metadata/properties" xmlns:ns2="c0f95fd5-778b-4cc3-8c47-ae53da063b90" xmlns:ns3="a83e283c-98ce-4d3e-a85e-b2601418a5d3" targetNamespace="http://schemas.microsoft.com/office/2006/metadata/properties" ma:root="true" ma:fieldsID="88f00217d76e3995dc5f7871d1b2ba10" ns2:_="" ns3:_="">
    <xsd:import namespace="c0f95fd5-778b-4cc3-8c47-ae53da063b90"/>
    <xsd:import namespace="a83e283c-98ce-4d3e-a85e-b2601418a5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5fd5-778b-4cc3-8c47-ae53da063b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3e283c-98ce-4d3e-a85e-b2601418a5d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2009F3-8AD9-4792-B835-B54A64EE36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5F9C7D-114E-4DBD-BDAA-A832517B28F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4B38E0C-F5C6-462C-9B7F-3CFDC7FEFA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5fd5-778b-4cc3-8c47-ae53da063b90"/>
    <ds:schemaRef ds:uri="a83e283c-98ce-4d3e-a85e-b2601418a5d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2297</TotalTime>
  <Words>16</Words>
  <Application>Microsoft Office PowerPoint</Application>
  <PresentationFormat>Widescreen</PresentationFormat>
  <Paragraphs>4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Segoe UI</vt:lpstr>
      <vt:lpstr>Segoe UI Semibold</vt:lpstr>
      <vt:lpstr>Office Theme</vt:lpstr>
      <vt:lpstr>Title No more than two lines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No more that two lines</dc:title>
  <dc:subject/>
  <dc:creator>Soeth, Peter D</dc:creator>
  <cp:keywords/>
  <dc:description/>
  <cp:lastModifiedBy>Vaisvil, Alexander V</cp:lastModifiedBy>
  <cp:revision>64</cp:revision>
  <dcterms:created xsi:type="dcterms:W3CDTF">2016-11-04T19:21:58Z</dcterms:created>
  <dcterms:modified xsi:type="dcterms:W3CDTF">2024-04-30T20:39:47Z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0x01010022F901056AEDAA47B3FE45DEED4A7F80</vt:lpwstr>
  </property>
</Properties>
</file>